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9" r:id="rId4"/>
    <p:sldId id="265" r:id="rId5"/>
    <p:sldId id="270" r:id="rId6"/>
    <p:sldId id="259" r:id="rId7"/>
    <p:sldId id="267" r:id="rId8"/>
    <p:sldId id="268" r:id="rId9"/>
    <p:sldId id="271" r:id="rId10"/>
    <p:sldId id="266" r:id="rId11"/>
    <p:sldId id="272" r:id="rId12"/>
    <p:sldId id="260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Burgh Island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81350"/>
            <a:ext cx="885828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Burgh Island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3200" dirty="0" smtClean="0"/>
              <a:t>is </a:t>
            </a:r>
            <a:r>
              <a:rPr lang="en-US" sz="3200" dirty="0" smtClean="0"/>
              <a:t>a small island off the south coast of Devon in </a:t>
            </a:r>
            <a:r>
              <a:rPr lang="en-US" sz="3200" dirty="0" smtClean="0"/>
              <a:t>England near to the small seaside village of Big bury on Sea.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2143117"/>
            <a:ext cx="4498975" cy="308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5915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are only two buildings of any significance on the island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0" y="1474538"/>
            <a:ext cx="9144000" cy="538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larger being the Art Deco Burgh Island Hotel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8168217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smaller being a public house, Pilchard Inn.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000240"/>
            <a:ext cx="6151053" cy="461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At low tide, the island, only 200 m. from the shore, </a:t>
            </a:r>
            <a:r>
              <a:rPr lang="en-US" sz="3600" dirty="0" smtClean="0"/>
              <a:t>m</a:t>
            </a:r>
            <a:r>
              <a:rPr lang="en-US" sz="3600" dirty="0" smtClean="0"/>
              <a:t>ay be approached on foot</a:t>
            </a:r>
            <a:endParaRPr lang="ru-RU" sz="3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71612"/>
            <a:ext cx="6715140" cy="503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 high tide the Sea Tractor operated by the hotel provides a ferry service.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71612"/>
            <a:ext cx="6786578" cy="508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This unusual vehicle, the current one dating from 1966, drives across with its wheels underwater on the sandy bottom and its driver and passengers on a platform high above.</a:t>
            </a:r>
            <a:endParaRPr lang="ru-RU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876"/>
            <a:ext cx="4625459" cy="305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3929090" cy="2946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8206316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125</Words>
  <PresentationFormat>Экран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Burgh Island</vt:lpstr>
      <vt:lpstr>Слайд 2</vt:lpstr>
      <vt:lpstr>Burgh Island</vt:lpstr>
      <vt:lpstr>Слайд 4</vt:lpstr>
      <vt:lpstr>There are only two buildings of any significance on the island</vt:lpstr>
      <vt:lpstr>The larger being the Art Deco Burgh Island Hotel</vt:lpstr>
      <vt:lpstr>Слайд 7</vt:lpstr>
      <vt:lpstr>The smaller being a public house, Pilchard Inn.</vt:lpstr>
      <vt:lpstr>At low tide, the island, only 200 m. from the shore, may be approached on foot</vt:lpstr>
      <vt:lpstr>At high tide the Sea Tractor operated by the hotel provides a ferry service.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альберт</cp:lastModifiedBy>
  <cp:revision>20</cp:revision>
  <dcterms:modified xsi:type="dcterms:W3CDTF">2015-04-19T15:07:31Z</dcterms:modified>
</cp:coreProperties>
</file>